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64" r:id="rId11"/>
    <p:sldId id="265" r:id="rId12"/>
    <p:sldId id="267" r:id="rId13"/>
    <p:sldId id="269" r:id="rId14"/>
    <p:sldId id="279" r:id="rId15"/>
    <p:sldId id="278" r:id="rId16"/>
    <p:sldId id="273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C98ABA-DD9F-0CAA-31E5-F1CF10D32279}" v="20" dt="2024-09-25T11:39:19.484"/>
    <p1510:client id="{B10726F3-C881-5F40-87FF-09FE14A5F3DE}" v="3" dt="2024-09-26T08:35:32.139"/>
    <p1510:client id="{D7756A63-A620-0F66-C521-1AC6007C77C4}" v="30" dt="2024-09-25T10:21:59.158"/>
    <p1510:client id="{FB9E79E8-764F-5410-0AE2-8250C9482E81}" v="414" dt="2024-09-25T11:59:17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vda.geyiktepe@antwell.com.tr" userId="S::urn:spo:guest#sevda.geyiktepe@antwell.com.tr::" providerId="AD" clId="Web-{B10726F3-C881-5F40-87FF-09FE14A5F3DE}"/>
    <pc:docChg chg="modSld">
      <pc:chgData name="sevda.geyiktepe@antwell.com.tr" userId="S::urn:spo:guest#sevda.geyiktepe@antwell.com.tr::" providerId="AD" clId="Web-{B10726F3-C881-5F40-87FF-09FE14A5F3DE}" dt="2024-09-26T08:35:32.139" v="2" actId="20577"/>
      <pc:docMkLst>
        <pc:docMk/>
      </pc:docMkLst>
      <pc:sldChg chg="modSp">
        <pc:chgData name="sevda.geyiktepe@antwell.com.tr" userId="S::urn:spo:guest#sevda.geyiktepe@antwell.com.tr::" providerId="AD" clId="Web-{B10726F3-C881-5F40-87FF-09FE14A5F3DE}" dt="2024-09-26T08:35:32.139" v="2" actId="20577"/>
        <pc:sldMkLst>
          <pc:docMk/>
          <pc:sldMk cId="3963139433" sldId="279"/>
        </pc:sldMkLst>
        <pc:spChg chg="mod">
          <ac:chgData name="sevda.geyiktepe@antwell.com.tr" userId="S::urn:spo:guest#sevda.geyiktepe@antwell.com.tr::" providerId="AD" clId="Web-{B10726F3-C881-5F40-87FF-09FE14A5F3DE}" dt="2024-09-26T08:35:32.139" v="2" actId="20577"/>
          <ac:spMkLst>
            <pc:docMk/>
            <pc:sldMk cId="3963139433" sldId="279"/>
            <ac:spMk id="3" creationId="{00000000-0000-0000-0000-000000000000}"/>
          </ac:spMkLst>
        </pc:spChg>
      </pc:sldChg>
    </pc:docChg>
  </pc:docChgLst>
  <pc:docChgLst>
    <pc:chgData name="sevda.geyiktepe@antwell.com.tr" userId="S::urn:spo:guest#sevda.geyiktepe@antwell.com.tr::" providerId="AD" clId="Web-{82C98ABA-DD9F-0CAA-31E5-F1CF10D32279}"/>
    <pc:docChg chg="modSld">
      <pc:chgData name="sevda.geyiktepe@antwell.com.tr" userId="S::urn:spo:guest#sevda.geyiktepe@antwell.com.tr::" providerId="AD" clId="Web-{82C98ABA-DD9F-0CAA-31E5-F1CF10D32279}" dt="2024-09-25T11:39:19.484" v="16" actId="14100"/>
      <pc:docMkLst>
        <pc:docMk/>
      </pc:docMkLst>
      <pc:sldChg chg="addSp delSp modSp">
        <pc:chgData name="sevda.geyiktepe@antwell.com.tr" userId="S::urn:spo:guest#sevda.geyiktepe@antwell.com.tr::" providerId="AD" clId="Web-{82C98ABA-DD9F-0CAA-31E5-F1CF10D32279}" dt="2024-09-25T11:39:19.484" v="16" actId="14100"/>
        <pc:sldMkLst>
          <pc:docMk/>
          <pc:sldMk cId="941034869" sldId="278"/>
        </pc:sldMkLst>
        <pc:graphicFrameChg chg="del">
          <ac:chgData name="sevda.geyiktepe@antwell.com.tr" userId="S::urn:spo:guest#sevda.geyiktepe@antwell.com.tr::" providerId="AD" clId="Web-{82C98ABA-DD9F-0CAA-31E5-F1CF10D32279}" dt="2024-09-25T10:49:22.764" v="4"/>
          <ac:graphicFrameMkLst>
            <pc:docMk/>
            <pc:sldMk cId="941034869" sldId="278"/>
            <ac:graphicFrameMk id="6" creationId="{1E28181E-30C3-B6C9-8E00-EF3904FF79B0}"/>
          </ac:graphicFrameMkLst>
        </pc:graphicFrameChg>
        <pc:graphicFrameChg chg="del">
          <ac:chgData name="sevda.geyiktepe@antwell.com.tr" userId="S::urn:spo:guest#sevda.geyiktepe@antwell.com.tr::" providerId="AD" clId="Web-{82C98ABA-DD9F-0CAA-31E5-F1CF10D32279}" dt="2024-09-25T11:38:56.249" v="10"/>
          <ac:graphicFrameMkLst>
            <pc:docMk/>
            <pc:sldMk cId="941034869" sldId="278"/>
            <ac:graphicFrameMk id="7" creationId="{81DE6E5A-37F2-7D35-58A8-9B95B0ADE8AE}"/>
          </ac:graphicFrameMkLst>
        </pc:graphicFrameChg>
        <pc:graphicFrameChg chg="del">
          <ac:chgData name="sevda.geyiktepe@antwell.com.tr" userId="S::urn:spo:guest#sevda.geyiktepe@antwell.com.tr::" providerId="AD" clId="Web-{82C98ABA-DD9F-0CAA-31E5-F1CF10D32279}" dt="2024-09-25T10:48:03.385" v="0"/>
          <ac:graphicFrameMkLst>
            <pc:docMk/>
            <pc:sldMk cId="941034869" sldId="278"/>
            <ac:graphicFrameMk id="8" creationId="{CA03959E-082F-1562-B31C-C58A41EAFFDC}"/>
          </ac:graphicFrameMkLst>
        </pc:graphicFrameChg>
        <pc:picChg chg="add mod">
          <ac:chgData name="sevda.geyiktepe@antwell.com.tr" userId="S::urn:spo:guest#sevda.geyiktepe@antwell.com.tr::" providerId="AD" clId="Web-{82C98ABA-DD9F-0CAA-31E5-F1CF10D32279}" dt="2024-09-25T10:49:36.248" v="9" actId="14100"/>
          <ac:picMkLst>
            <pc:docMk/>
            <pc:sldMk cId="941034869" sldId="278"/>
            <ac:picMk id="2" creationId="{D3FB8D24-E43C-0179-EF69-13D862F4E1F3}"/>
          </ac:picMkLst>
        </pc:picChg>
        <pc:picChg chg="add mod">
          <ac:chgData name="sevda.geyiktepe@antwell.com.tr" userId="S::urn:spo:guest#sevda.geyiktepe@antwell.com.tr::" providerId="AD" clId="Web-{82C98ABA-DD9F-0CAA-31E5-F1CF10D32279}" dt="2024-09-25T10:49:34.373" v="8" actId="14100"/>
          <ac:picMkLst>
            <pc:docMk/>
            <pc:sldMk cId="941034869" sldId="278"/>
            <ac:picMk id="3" creationId="{A877B138-4A6B-78B5-495C-0A65D00E540D}"/>
          </ac:picMkLst>
        </pc:picChg>
        <pc:picChg chg="add mod">
          <ac:chgData name="sevda.geyiktepe@antwell.com.tr" userId="S::urn:spo:guest#sevda.geyiktepe@antwell.com.tr::" providerId="AD" clId="Web-{82C98ABA-DD9F-0CAA-31E5-F1CF10D32279}" dt="2024-09-25T11:39:19.484" v="16" actId="14100"/>
          <ac:picMkLst>
            <pc:docMk/>
            <pc:sldMk cId="941034869" sldId="278"/>
            <ac:picMk id="4" creationId="{A17795F8-ADBF-E6BA-6B93-6E51A71BFFC9}"/>
          </ac:picMkLst>
        </pc:picChg>
      </pc:sldChg>
    </pc:docChg>
  </pc:docChgLst>
  <pc:docChgLst>
    <pc:chgData name="sevda.geyiktepe@antwell.com.tr" userId="S::urn:spo:guest#sevda.geyiktepe@antwell.com.tr::" providerId="AD" clId="Web-{D7756A63-A620-0F66-C521-1AC6007C77C4}"/>
    <pc:docChg chg="modSld">
      <pc:chgData name="sevda.geyiktepe@antwell.com.tr" userId="S::urn:spo:guest#sevda.geyiktepe@antwell.com.tr::" providerId="AD" clId="Web-{D7756A63-A620-0F66-C521-1AC6007C77C4}" dt="2024-09-25T10:21:59.158" v="29" actId="20577"/>
      <pc:docMkLst>
        <pc:docMk/>
      </pc:docMkLst>
      <pc:sldChg chg="modSp">
        <pc:chgData name="sevda.geyiktepe@antwell.com.tr" userId="S::urn:spo:guest#sevda.geyiktepe@antwell.com.tr::" providerId="AD" clId="Web-{D7756A63-A620-0F66-C521-1AC6007C77C4}" dt="2024-09-25T10:21:59.158" v="29" actId="20577"/>
        <pc:sldMkLst>
          <pc:docMk/>
          <pc:sldMk cId="3963139433" sldId="279"/>
        </pc:sldMkLst>
        <pc:spChg chg="mod">
          <ac:chgData name="sevda.geyiktepe@antwell.com.tr" userId="S::urn:spo:guest#sevda.geyiktepe@antwell.com.tr::" providerId="AD" clId="Web-{D7756A63-A620-0F66-C521-1AC6007C77C4}" dt="2024-09-25T10:21:59.158" v="29" actId="20577"/>
          <ac:spMkLst>
            <pc:docMk/>
            <pc:sldMk cId="3963139433" sldId="279"/>
            <ac:spMk id="3" creationId="{00000000-0000-0000-0000-000000000000}"/>
          </ac:spMkLst>
        </pc:spChg>
      </pc:sldChg>
    </pc:docChg>
  </pc:docChgLst>
  <pc:docChgLst>
    <pc:chgData name="sevda.geyiktepe@antwell.com.tr" userId="S::urn:spo:guest#sevda.geyiktepe@antwell.com.tr::" providerId="AD" clId="Web-{FB9E79E8-764F-5410-0AE2-8250C9482E81}"/>
    <pc:docChg chg="modSld">
      <pc:chgData name="sevda.geyiktepe@antwell.com.tr" userId="S::urn:spo:guest#sevda.geyiktepe@antwell.com.tr::" providerId="AD" clId="Web-{FB9E79E8-764F-5410-0AE2-8250C9482E81}" dt="2024-09-25T11:59:17.664" v="438" actId="20577"/>
      <pc:docMkLst>
        <pc:docMk/>
      </pc:docMkLst>
      <pc:sldChg chg="modSp">
        <pc:chgData name="sevda.geyiktepe@antwell.com.tr" userId="S::urn:spo:guest#sevda.geyiktepe@antwell.com.tr::" providerId="AD" clId="Web-{FB9E79E8-764F-5410-0AE2-8250C9482E81}" dt="2024-09-25T11:59:17.664" v="438" actId="20577"/>
        <pc:sldMkLst>
          <pc:docMk/>
          <pc:sldMk cId="65662354" sldId="276"/>
        </pc:sldMkLst>
        <pc:spChg chg="mod">
          <ac:chgData name="sevda.geyiktepe@antwell.com.tr" userId="S::urn:spo:guest#sevda.geyiktepe@antwell.com.tr::" providerId="AD" clId="Web-{FB9E79E8-764F-5410-0AE2-8250C9482E81}" dt="2024-09-25T11:59:17.664" v="438" actId="20577"/>
          <ac:spMkLst>
            <pc:docMk/>
            <pc:sldMk cId="65662354" sldId="27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106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9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22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1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011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70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45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7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601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49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4421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098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3635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218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541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88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349F1-AD7B-4DCD-B59C-8244FEBA2B74}" type="datetimeFigureOut">
              <a:rPr lang="en-GB" smtClean="0"/>
              <a:t>21/07/2025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AE89338-0EC0-4F3A-8A52-D64BCDCB2A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37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3292" y="1119187"/>
            <a:ext cx="9144000" cy="567345"/>
          </a:xfrm>
        </p:spPr>
        <p:txBody>
          <a:bodyPr/>
          <a:lstStyle/>
          <a:p>
            <a:pPr algn="ctr"/>
            <a:r>
              <a:rPr lang="en-GB" b="1"/>
              <a:t>SÜRDÜLÜLEBİLİRLİK FAALİYET RAPORU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BCB36B4D-01A3-82F4-C1E0-D99195170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9469" y="600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1027" name="Picture 3" descr="antwell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395" y="1995123"/>
            <a:ext cx="4203204" cy="321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04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22" y="807200"/>
            <a:ext cx="8312729" cy="5276850"/>
          </a:xfrm>
          <a:prstGeom prst="rect">
            <a:avLst/>
          </a:prstGeom>
        </p:spPr>
      </p:pic>
      <p:pic>
        <p:nvPicPr>
          <p:cNvPr id="2050" name="Picture 2" descr="antwell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184" y="5906670"/>
            <a:ext cx="1084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60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607" y="671512"/>
            <a:ext cx="9792393" cy="5514975"/>
          </a:xfrm>
          <a:prstGeom prst="rect">
            <a:avLst/>
          </a:prstGeom>
        </p:spPr>
      </p:pic>
      <p:pic>
        <p:nvPicPr>
          <p:cNvPr id="3074" name="Picture 2" descr="antwell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869" y="6027737"/>
            <a:ext cx="1084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843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735" y="709612"/>
            <a:ext cx="9601200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1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857" y="1344757"/>
            <a:ext cx="7248525" cy="4667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31" y="1344757"/>
            <a:ext cx="4312226" cy="4667250"/>
          </a:xfrm>
          <a:prstGeom prst="rect">
            <a:avLst/>
          </a:prstGeom>
        </p:spPr>
      </p:pic>
      <p:pic>
        <p:nvPicPr>
          <p:cNvPr id="4098" name="Picture 2" descr="antwell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305" y="6012007"/>
            <a:ext cx="1084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233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4" y="480319"/>
            <a:ext cx="8670174" cy="5514975"/>
          </a:xfrm>
          <a:prstGeom prst="rect">
            <a:avLst/>
          </a:prstGeom>
        </p:spPr>
      </p:pic>
      <p:pic>
        <p:nvPicPr>
          <p:cNvPr id="5122" name="Picture 2" descr="antwell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607" y="5797584"/>
            <a:ext cx="1084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05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91" y="661987"/>
            <a:ext cx="8362084" cy="5534025"/>
          </a:xfrm>
          <a:prstGeom prst="rect">
            <a:avLst/>
          </a:prstGeom>
        </p:spPr>
      </p:pic>
      <p:pic>
        <p:nvPicPr>
          <p:cNvPr id="6146" name="Picture 2" descr="antwell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8805" y="5855335"/>
            <a:ext cx="1084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683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542" y="563447"/>
            <a:ext cx="8146039" cy="5514975"/>
          </a:xfrm>
          <a:prstGeom prst="rect">
            <a:avLst/>
          </a:prstGeom>
        </p:spPr>
      </p:pic>
      <p:pic>
        <p:nvPicPr>
          <p:cNvPr id="7170" name="Picture 2" descr="antwell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554" y="5932337"/>
            <a:ext cx="1084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479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797372-53EC-8871-6F4C-160DCC83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        SIFIR ATIK BELGEMİZ 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0749" y="1424479"/>
            <a:ext cx="7788291" cy="543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28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00" y="2503487"/>
            <a:ext cx="6296025" cy="30384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02" y="416292"/>
            <a:ext cx="8439150" cy="962025"/>
          </a:xfrm>
          <a:prstGeom prst="rect">
            <a:avLst/>
          </a:prstGeom>
        </p:spPr>
      </p:pic>
      <p:pic>
        <p:nvPicPr>
          <p:cNvPr id="8194" name="Picture 2" descr="antwell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174" y="5730207"/>
            <a:ext cx="1084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438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357" y="669811"/>
            <a:ext cx="8621165" cy="5386647"/>
          </a:xfrm>
        </p:spPr>
      </p:pic>
    </p:spTree>
    <p:extLst>
      <p:ext uri="{BB962C8B-B14F-4D97-AF65-F5344CB8AC3E}">
        <p14:creationId xmlns:p14="http://schemas.microsoft.com/office/powerpoint/2010/main" val="358117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007" y="964276"/>
            <a:ext cx="8944496" cy="4822883"/>
          </a:xfrm>
        </p:spPr>
      </p:pic>
    </p:spTree>
    <p:extLst>
      <p:ext uri="{BB962C8B-B14F-4D97-AF65-F5344CB8AC3E}">
        <p14:creationId xmlns:p14="http://schemas.microsoft.com/office/powerpoint/2010/main" val="3342308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42" y="822960"/>
            <a:ext cx="8786033" cy="54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07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İstihdam;</a:t>
            </a:r>
            <a:br>
              <a:rPr lang="tr-TR"/>
            </a:b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TESİSİMİZDE 84 KADROLU PERSONEL,5 STAJER  İSTİHDAM EDEREK FAALİYETLERİNE DEVAM ETMEKTEDİR.</a:t>
            </a:r>
          </a:p>
          <a:p>
            <a:r>
              <a:rPr lang="tr-TR" dirty="0">
                <a:solidFill>
                  <a:srgbClr val="FF0000"/>
                </a:solidFill>
              </a:rPr>
              <a:t>52 KİŞİ ERKEK,32 KİŞİLİK KADIN İŞGÜCÜ DAĞILIMI BULUNMAKTADIR.</a:t>
            </a:r>
          </a:p>
          <a:p>
            <a:r>
              <a:rPr lang="tr-TR" dirty="0">
                <a:solidFill>
                  <a:srgbClr val="FF0000"/>
                </a:solidFill>
              </a:rPr>
              <a:t>9 KİŞİ EMEKLİ OLDUKTAN SONRA ÇALIŞMA HAYATINA DEVAM ETMEKTEDİR</a:t>
            </a:r>
          </a:p>
          <a:p>
            <a:r>
              <a:rPr lang="tr-TR" dirty="0">
                <a:solidFill>
                  <a:srgbClr val="FF0000"/>
                </a:solidFill>
              </a:rPr>
              <a:t>2 ENGELLİ KADROMUZ VARDIR.</a:t>
            </a:r>
          </a:p>
          <a:p>
            <a:r>
              <a:rPr lang="tr-TR" dirty="0">
                <a:solidFill>
                  <a:srgbClr val="FF0000"/>
                </a:solidFill>
              </a:rPr>
              <a:t>26 ÇALIŞINIMIZ OTELİN BULUNDUĞU ÜSKÜDAR İLÇESİNDE İKAMET ETMEKTEDİR.</a:t>
            </a:r>
          </a:p>
          <a:p>
            <a:r>
              <a:rPr lang="tr-TR" dirty="0">
                <a:solidFill>
                  <a:srgbClr val="FF0000"/>
                </a:solidFill>
              </a:rPr>
              <a:t>ÇALIŞANLARIMIZIN 50’Sİ TEK TOPLU TAŞIMA KULLANARAK İŞYERİNE GELMEKTEDİR.</a:t>
            </a:r>
          </a:p>
          <a:p>
            <a:r>
              <a:rPr lang="tr-TR" dirty="0">
                <a:solidFill>
                  <a:srgbClr val="FF0000"/>
                </a:solidFill>
              </a:rPr>
              <a:t>ÇALIŞANLARIMIZIN 13’Ü NİSPETEN UZAK İLÇELERDEN GELMEKTEDİR.</a:t>
            </a:r>
          </a:p>
        </p:txBody>
      </p:sp>
    </p:spTree>
    <p:extLst>
      <p:ext uri="{BB962C8B-B14F-4D97-AF65-F5344CB8AC3E}">
        <p14:creationId xmlns:p14="http://schemas.microsoft.com/office/powerpoint/2010/main" val="3963139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metin, ekran görüntüsü, yazı tipi, logo içeren bir resim&#10;&#10;Açıklama otomatik olarak oluşturuldu">
            <a:extLst>
              <a:ext uri="{FF2B5EF4-FFF2-40B4-BE49-F238E27FC236}">
                <a16:creationId xmlns:a16="http://schemas.microsoft.com/office/drawing/2014/main" xmlns="" id="{D3FB8D24-E43C-0179-EF69-13D862F4E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788" y="3989302"/>
            <a:ext cx="4619368" cy="2730586"/>
          </a:xfrm>
          <a:prstGeom prst="rect">
            <a:avLst/>
          </a:prstGeom>
        </p:spPr>
      </p:pic>
      <p:pic>
        <p:nvPicPr>
          <p:cNvPr id="3" name="Resim 2" descr="metin, ekran görüntüsü, yazı tipi, daire içeren bir resim&#10;&#10;Açıklama otomatik olarak oluşturuldu">
            <a:extLst>
              <a:ext uri="{FF2B5EF4-FFF2-40B4-BE49-F238E27FC236}">
                <a16:creationId xmlns:a16="http://schemas.microsoft.com/office/drawing/2014/main" xmlns="" id="{A877B138-4A6B-78B5-495C-0A65D00E5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222" y="364654"/>
            <a:ext cx="5051854" cy="3049802"/>
          </a:xfrm>
          <a:prstGeom prst="rect">
            <a:avLst/>
          </a:prstGeom>
        </p:spPr>
      </p:pic>
      <p:pic>
        <p:nvPicPr>
          <p:cNvPr id="4" name="Resim 3" descr="metin, ekran görüntüsü, yazı tipi, logo içeren bir resim&#10;&#10;Açıklama otomatik olarak oluşturuldu">
            <a:extLst>
              <a:ext uri="{FF2B5EF4-FFF2-40B4-BE49-F238E27FC236}">
                <a16:creationId xmlns:a16="http://schemas.microsoft.com/office/drawing/2014/main" xmlns="" id="{A17795F8-ADBF-E6BA-6B93-6E51A71BF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580" y="363717"/>
            <a:ext cx="5053415" cy="30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34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62" y="271462"/>
            <a:ext cx="8315738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70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Hedeflerimiz</a:t>
            </a:r>
            <a:r>
              <a:rPr lang="en-GB"/>
              <a:t>;</a:t>
            </a:r>
            <a:br>
              <a:rPr lang="en-GB"/>
            </a:b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4" y="2169622"/>
            <a:ext cx="8911687" cy="37416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GB" b="1" dirty="0"/>
              <a:t>2023 </a:t>
            </a:r>
            <a:r>
              <a:rPr lang="en-GB" b="1" dirty="0" err="1"/>
              <a:t>yılında</a:t>
            </a:r>
            <a:r>
              <a:rPr lang="en-GB" b="1" dirty="0"/>
              <a:t> </a:t>
            </a:r>
            <a:r>
              <a:rPr lang="en-GB" b="1" dirty="0" err="1"/>
              <a:t>misafir</a:t>
            </a:r>
            <a:r>
              <a:rPr lang="en-GB" b="1" dirty="0"/>
              <a:t>  </a:t>
            </a:r>
            <a:r>
              <a:rPr lang="en-GB" b="1" dirty="0" err="1"/>
              <a:t>memnuniyet</a:t>
            </a:r>
            <a:r>
              <a:rPr lang="en-GB" b="1" dirty="0"/>
              <a:t> </a:t>
            </a:r>
            <a:r>
              <a:rPr lang="en-GB" b="1" dirty="0" err="1"/>
              <a:t>oranları</a:t>
            </a:r>
            <a:r>
              <a:rPr lang="en-GB" b="1" dirty="0"/>
              <a:t> </a:t>
            </a:r>
            <a:r>
              <a:rPr lang="tr-TR" b="1" dirty="0"/>
              <a:t>8</a:t>
            </a:r>
            <a:r>
              <a:rPr lang="en-GB" b="1" dirty="0"/>
              <a:t> </a:t>
            </a:r>
            <a:r>
              <a:rPr lang="en-GB" b="1" dirty="0" err="1"/>
              <a:t>ve</a:t>
            </a:r>
            <a:r>
              <a:rPr lang="en-GB" b="1" dirty="0"/>
              <a:t> </a:t>
            </a:r>
            <a:r>
              <a:rPr lang="en-GB" b="1" dirty="0" err="1"/>
              <a:t>üzerine</a:t>
            </a:r>
            <a:r>
              <a:rPr lang="en-GB" b="1" dirty="0"/>
              <a:t> </a:t>
            </a:r>
            <a:r>
              <a:rPr lang="en-GB" b="1" dirty="0" err="1"/>
              <a:t>çıkartılmıştır</a:t>
            </a:r>
            <a:r>
              <a:rPr lang="en-GB" b="1" dirty="0"/>
              <a:t>. 2024 '</a:t>
            </a:r>
            <a:r>
              <a:rPr lang="en-GB" b="1" dirty="0" err="1"/>
              <a:t>te</a:t>
            </a:r>
            <a:r>
              <a:rPr lang="en-GB" b="1" dirty="0"/>
              <a:t> 8,5 </a:t>
            </a:r>
            <a:r>
              <a:rPr lang="en-GB" b="1" dirty="0" err="1"/>
              <a:t>ve</a:t>
            </a:r>
            <a:r>
              <a:rPr lang="en-GB" b="1" dirty="0"/>
              <a:t> </a:t>
            </a:r>
            <a:r>
              <a:rPr lang="en-GB" b="1" dirty="0" err="1"/>
              <a:t>üzerine</a:t>
            </a:r>
            <a:r>
              <a:rPr lang="en-GB" b="1" dirty="0"/>
              <a:t> </a:t>
            </a:r>
            <a:r>
              <a:rPr lang="en-GB" b="1" dirty="0" err="1"/>
              <a:t>çıkartmak</a:t>
            </a:r>
            <a:r>
              <a:rPr lang="en-GB" b="1" dirty="0"/>
              <a:t>.</a:t>
            </a:r>
          </a:p>
          <a:p>
            <a:r>
              <a:rPr lang="en-GB" b="1" dirty="0" err="1"/>
              <a:t>Çalışanlarımızın</a:t>
            </a:r>
            <a:r>
              <a:rPr lang="en-GB" b="1" dirty="0"/>
              <a:t> </a:t>
            </a:r>
            <a:r>
              <a:rPr lang="en-GB" b="1" dirty="0" err="1"/>
              <a:t>menmuniyetini</a:t>
            </a:r>
            <a:r>
              <a:rPr lang="en-GB" b="1" dirty="0"/>
              <a:t> </a:t>
            </a:r>
            <a:r>
              <a:rPr lang="en-GB" b="1" dirty="0" err="1"/>
              <a:t>ve</a:t>
            </a:r>
            <a:r>
              <a:rPr lang="en-GB" b="1" dirty="0"/>
              <a:t> </a:t>
            </a:r>
            <a:r>
              <a:rPr lang="en-GB" b="1" dirty="0" err="1"/>
              <a:t>verimli</a:t>
            </a:r>
            <a:r>
              <a:rPr lang="en-GB" b="1" dirty="0"/>
              <a:t> </a:t>
            </a:r>
            <a:r>
              <a:rPr lang="en-GB" b="1" dirty="0" err="1"/>
              <a:t>çalışmalarını</a:t>
            </a:r>
            <a:r>
              <a:rPr lang="en-GB" b="1" dirty="0"/>
              <a:t> </a:t>
            </a:r>
            <a:r>
              <a:rPr lang="en-GB" b="1" dirty="0" err="1"/>
              <a:t>artırmak</a:t>
            </a:r>
            <a:r>
              <a:rPr lang="en-GB" b="1" dirty="0"/>
              <a:t>.</a:t>
            </a:r>
          </a:p>
          <a:p>
            <a:r>
              <a:rPr lang="en-GB" b="1" dirty="0" err="1"/>
              <a:t>Kadın</a:t>
            </a:r>
            <a:r>
              <a:rPr lang="en-GB" b="1" dirty="0"/>
              <a:t> </a:t>
            </a:r>
            <a:r>
              <a:rPr lang="en-GB" b="1" dirty="0" err="1"/>
              <a:t>çalışma</a:t>
            </a:r>
            <a:r>
              <a:rPr lang="en-GB" b="1" dirty="0"/>
              <a:t> </a:t>
            </a:r>
            <a:r>
              <a:rPr lang="en-GB" b="1" dirty="0" err="1"/>
              <a:t>oranına</a:t>
            </a:r>
            <a:r>
              <a:rPr lang="en-GB" b="1" dirty="0"/>
              <a:t> </a:t>
            </a:r>
            <a:r>
              <a:rPr lang="en-GB" b="1" dirty="0" err="1"/>
              <a:t>bakıldığında</a:t>
            </a:r>
            <a:r>
              <a:rPr lang="en-GB" b="1" dirty="0"/>
              <a:t>  %11 </a:t>
            </a:r>
            <a:r>
              <a:rPr lang="en-GB" b="1" dirty="0" err="1"/>
              <a:t>lik</a:t>
            </a:r>
            <a:r>
              <a:rPr lang="en-GB" b="1" dirty="0"/>
              <a:t>  </a:t>
            </a:r>
            <a:r>
              <a:rPr lang="en-GB" b="1" dirty="0" err="1"/>
              <a:t>artış</a:t>
            </a:r>
            <a:r>
              <a:rPr lang="en-GB" b="1" dirty="0"/>
              <a:t> </a:t>
            </a:r>
            <a:r>
              <a:rPr lang="en-GB" b="1" dirty="0" err="1"/>
              <a:t>sağlanmıştır</a:t>
            </a:r>
            <a:r>
              <a:rPr lang="en-GB" b="1" dirty="0"/>
              <a:t>. </a:t>
            </a:r>
          </a:p>
          <a:p>
            <a:r>
              <a:rPr lang="en-GB" b="1" dirty="0"/>
              <a:t>Su </a:t>
            </a:r>
            <a:r>
              <a:rPr lang="en-GB" b="1" dirty="0" err="1"/>
              <a:t>giderlerinde</a:t>
            </a:r>
            <a:r>
              <a:rPr lang="en-GB" b="1" dirty="0"/>
              <a:t> %5  </a:t>
            </a:r>
            <a:r>
              <a:rPr lang="en-GB" b="1" dirty="0" err="1"/>
              <a:t>azalma</a:t>
            </a:r>
            <a:endParaRPr lang="en-GB" b="1" dirty="0"/>
          </a:p>
          <a:p>
            <a:r>
              <a:rPr lang="en-GB" b="1" dirty="0"/>
              <a:t>Elektrik </a:t>
            </a:r>
            <a:r>
              <a:rPr lang="en-GB" b="1" dirty="0" err="1"/>
              <a:t>maliyetlerinde</a:t>
            </a:r>
            <a:r>
              <a:rPr lang="en-GB" b="1" dirty="0"/>
              <a:t> %5 </a:t>
            </a:r>
            <a:r>
              <a:rPr lang="en-GB" b="1" dirty="0" err="1"/>
              <a:t>azalma</a:t>
            </a:r>
            <a:endParaRPr lang="en-GB" b="1" dirty="0"/>
          </a:p>
          <a:p>
            <a:r>
              <a:rPr lang="en-GB" b="1" dirty="0" err="1"/>
              <a:t>Doğalgaz</a:t>
            </a:r>
            <a:r>
              <a:rPr lang="en-GB" b="1" dirty="0"/>
              <a:t> </a:t>
            </a:r>
            <a:r>
              <a:rPr lang="en-GB" b="1" dirty="0" err="1"/>
              <a:t>giderlerinde</a:t>
            </a:r>
            <a:r>
              <a:rPr lang="en-GB" b="1" dirty="0"/>
              <a:t> %5</a:t>
            </a:r>
            <a:r>
              <a:rPr lang="tr-TR" b="1" dirty="0"/>
              <a:t> </a:t>
            </a:r>
            <a:r>
              <a:rPr lang="en-GB" b="1" dirty="0" err="1"/>
              <a:t>azalma</a:t>
            </a:r>
            <a:r>
              <a:rPr lang="en-GB" b="1" dirty="0"/>
              <a:t> </a:t>
            </a:r>
          </a:p>
          <a:p>
            <a:r>
              <a:rPr lang="en-GB" b="1" dirty="0" err="1"/>
              <a:t>Renkli</a:t>
            </a:r>
            <a:r>
              <a:rPr lang="en-GB" b="1" dirty="0"/>
              <a:t> </a:t>
            </a:r>
            <a:r>
              <a:rPr lang="en-GB" b="1" dirty="0" err="1"/>
              <a:t>ve</a:t>
            </a:r>
            <a:r>
              <a:rPr lang="en-GB" b="1" dirty="0"/>
              <a:t> </a:t>
            </a:r>
            <a:r>
              <a:rPr lang="en-GB" b="1" dirty="0" err="1"/>
              <a:t>siyah</a:t>
            </a:r>
            <a:r>
              <a:rPr lang="en-GB" b="1" dirty="0"/>
              <a:t> </a:t>
            </a:r>
            <a:r>
              <a:rPr lang="en-GB" b="1" dirty="0" err="1"/>
              <a:t>beyaz</a:t>
            </a:r>
            <a:r>
              <a:rPr lang="en-GB" b="1" dirty="0"/>
              <a:t> </a:t>
            </a:r>
            <a:r>
              <a:rPr lang="en-GB" b="1" dirty="0" err="1"/>
              <a:t>çıktıyı</a:t>
            </a:r>
            <a:r>
              <a:rPr lang="en-GB" b="1" dirty="0"/>
              <a:t>  </a:t>
            </a:r>
            <a:r>
              <a:rPr lang="en-GB" b="1" dirty="0" err="1"/>
              <a:t>azaltmak</a:t>
            </a:r>
            <a:r>
              <a:rPr lang="en-GB" b="1" dirty="0"/>
              <a:t>.</a:t>
            </a:r>
          </a:p>
          <a:p>
            <a:r>
              <a:rPr lang="en-GB" b="1" dirty="0"/>
              <a:t>Daha </a:t>
            </a:r>
            <a:r>
              <a:rPr lang="en-GB" b="1" dirty="0" err="1"/>
              <a:t>fazla</a:t>
            </a:r>
            <a:r>
              <a:rPr lang="en-GB" b="1" dirty="0"/>
              <a:t> </a:t>
            </a:r>
            <a:r>
              <a:rPr lang="en-GB" b="1" dirty="0" err="1"/>
              <a:t>kursiyere</a:t>
            </a:r>
            <a:r>
              <a:rPr lang="en-GB" b="1" dirty="0"/>
              <a:t> </a:t>
            </a:r>
            <a:r>
              <a:rPr lang="en-GB" b="1" dirty="0" err="1"/>
              <a:t>izin</a:t>
            </a:r>
            <a:r>
              <a:rPr lang="en-GB" b="1" dirty="0"/>
              <a:t> </a:t>
            </a:r>
            <a:r>
              <a:rPr lang="en-GB" b="1" dirty="0" err="1"/>
              <a:t>vermek</a:t>
            </a:r>
            <a:r>
              <a:rPr lang="en-GB" b="1" dirty="0"/>
              <a:t>.</a:t>
            </a:r>
          </a:p>
          <a:p>
            <a:r>
              <a:rPr lang="en-GB" b="1" dirty="0" err="1"/>
              <a:t>Yönetici</a:t>
            </a:r>
            <a:r>
              <a:rPr lang="en-GB" b="1" dirty="0"/>
              <a:t> </a:t>
            </a:r>
            <a:r>
              <a:rPr lang="en-GB" b="1" dirty="0" err="1"/>
              <a:t>pozisyonları</a:t>
            </a:r>
            <a:r>
              <a:rPr lang="en-GB" b="1" dirty="0"/>
              <a:t> </a:t>
            </a:r>
            <a:r>
              <a:rPr lang="en-GB" b="1" dirty="0" err="1"/>
              <a:t>için</a:t>
            </a:r>
            <a:r>
              <a:rPr lang="en-GB" b="1" dirty="0"/>
              <a:t> </a:t>
            </a:r>
            <a:r>
              <a:rPr lang="en-GB" b="1" dirty="0" err="1"/>
              <a:t>belirli</a:t>
            </a:r>
            <a:r>
              <a:rPr lang="en-GB" b="1" dirty="0"/>
              <a:t> </a:t>
            </a:r>
            <a:r>
              <a:rPr lang="en-GB" b="1" dirty="0" err="1"/>
              <a:t>saat</a:t>
            </a:r>
            <a:r>
              <a:rPr lang="en-GB" b="1" dirty="0"/>
              <a:t> </a:t>
            </a:r>
            <a:r>
              <a:rPr lang="en-GB" b="1" dirty="0" err="1"/>
              <a:t>aralığında</a:t>
            </a:r>
            <a:r>
              <a:rPr lang="en-GB" b="1" dirty="0"/>
              <a:t> </a:t>
            </a:r>
            <a:r>
              <a:rPr lang="en-GB" b="1" dirty="0" err="1"/>
              <a:t>spor</a:t>
            </a:r>
            <a:r>
              <a:rPr lang="en-GB" b="1" dirty="0"/>
              <a:t> </a:t>
            </a:r>
            <a:r>
              <a:rPr lang="en-GB" b="1" dirty="0" err="1"/>
              <a:t>salonunu</a:t>
            </a:r>
            <a:r>
              <a:rPr lang="en-GB" b="1" dirty="0"/>
              <a:t> </a:t>
            </a:r>
            <a:r>
              <a:rPr lang="en-GB" b="1" dirty="0" err="1"/>
              <a:t>kullanma</a:t>
            </a:r>
            <a:r>
              <a:rPr lang="en-GB" b="1" dirty="0"/>
              <a:t> </a:t>
            </a:r>
            <a:r>
              <a:rPr lang="en-GB" b="1" dirty="0" err="1"/>
              <a:t>hakkı</a:t>
            </a:r>
            <a:r>
              <a:rPr lang="en-GB" b="1" dirty="0"/>
              <a:t> </a:t>
            </a:r>
            <a:r>
              <a:rPr lang="en-GB" b="1" dirty="0" err="1"/>
              <a:t>getirilmiştir</a:t>
            </a:r>
            <a:r>
              <a:rPr lang="en-GB" b="1" dirty="0"/>
              <a:t>. </a:t>
            </a:r>
            <a:r>
              <a:rPr lang="en-GB" b="1" dirty="0" err="1"/>
              <a:t>Bütün</a:t>
            </a:r>
            <a:r>
              <a:rPr lang="en-GB" b="1" dirty="0"/>
              <a:t> </a:t>
            </a:r>
            <a:r>
              <a:rPr lang="en-GB" b="1" dirty="0" err="1"/>
              <a:t>çalışanlarımıza</a:t>
            </a:r>
            <a:r>
              <a:rPr lang="en-GB" b="1" dirty="0"/>
              <a:t>  Spa </a:t>
            </a:r>
            <a:r>
              <a:rPr lang="en-GB" b="1" dirty="0" err="1"/>
              <a:t>salonu</a:t>
            </a:r>
            <a:r>
              <a:rPr lang="en-GB" b="1" dirty="0"/>
              <a:t> </a:t>
            </a:r>
            <a:r>
              <a:rPr lang="en-GB" b="1" dirty="0" err="1"/>
              <a:t>ve</a:t>
            </a:r>
            <a:r>
              <a:rPr lang="en-GB" b="1" dirty="0"/>
              <a:t> plates </a:t>
            </a:r>
            <a:r>
              <a:rPr lang="en-GB" b="1" dirty="0" err="1"/>
              <a:t>eğitimleri</a:t>
            </a:r>
            <a:r>
              <a:rPr lang="en-GB" b="1" dirty="0"/>
              <a:t> </a:t>
            </a:r>
            <a:r>
              <a:rPr lang="en-GB" b="1" dirty="0" err="1"/>
              <a:t>için</a:t>
            </a:r>
            <a:r>
              <a:rPr lang="en-GB" b="1" dirty="0"/>
              <a:t> </a:t>
            </a:r>
            <a:r>
              <a:rPr lang="en-GB" b="1" dirty="0" err="1"/>
              <a:t>belirli</a:t>
            </a:r>
            <a:r>
              <a:rPr lang="en-GB" b="1" dirty="0"/>
              <a:t> </a:t>
            </a:r>
            <a:r>
              <a:rPr lang="en-GB" b="1" dirty="0" err="1"/>
              <a:t>dönemlerde</a:t>
            </a:r>
            <a:r>
              <a:rPr lang="en-GB" b="1" dirty="0"/>
              <a:t> </a:t>
            </a:r>
            <a:r>
              <a:rPr lang="en-GB" b="1" dirty="0" err="1"/>
              <a:t>indirimli</a:t>
            </a:r>
            <a:r>
              <a:rPr lang="en-GB" b="1" dirty="0"/>
              <a:t> </a:t>
            </a:r>
            <a:r>
              <a:rPr lang="en-GB" b="1" dirty="0" err="1"/>
              <a:t>yararlanma</a:t>
            </a:r>
            <a:r>
              <a:rPr lang="en-GB" b="1" dirty="0"/>
              <a:t> </a:t>
            </a:r>
            <a:r>
              <a:rPr lang="en-GB" b="1" dirty="0" err="1"/>
              <a:t>hakkı</a:t>
            </a:r>
            <a:r>
              <a:rPr lang="en-GB" b="1" dirty="0"/>
              <a:t> </a:t>
            </a:r>
            <a:r>
              <a:rPr lang="en-GB" b="1" dirty="0" err="1"/>
              <a:t>sağlanmıştır</a:t>
            </a:r>
            <a:r>
              <a:rPr lang="en-GB" b="1" dirty="0"/>
              <a:t>. </a:t>
            </a:r>
            <a:r>
              <a:rPr lang="en-GB" b="1" dirty="0" err="1"/>
              <a:t>Piknik</a:t>
            </a:r>
            <a:r>
              <a:rPr lang="en-GB" b="1" dirty="0"/>
              <a:t> </a:t>
            </a:r>
            <a:r>
              <a:rPr lang="en-GB" b="1" dirty="0" err="1"/>
              <a:t>organizasyonları</a:t>
            </a:r>
            <a:r>
              <a:rPr lang="en-GB" b="1" dirty="0"/>
              <a:t> </a:t>
            </a:r>
            <a:r>
              <a:rPr lang="en-GB" b="1" dirty="0" err="1"/>
              <a:t>ve</a:t>
            </a:r>
            <a:r>
              <a:rPr lang="en-GB" b="1" dirty="0"/>
              <a:t> </a:t>
            </a:r>
            <a:r>
              <a:rPr lang="en-GB" b="1" dirty="0" err="1"/>
              <a:t>turnuvalar</a:t>
            </a:r>
            <a:r>
              <a:rPr lang="en-GB" b="1" dirty="0"/>
              <a:t> </a:t>
            </a:r>
            <a:r>
              <a:rPr lang="en-GB" b="1" dirty="0" err="1"/>
              <a:t>düzenlenmiştir</a:t>
            </a:r>
            <a:r>
              <a:rPr lang="en-GB" b="1" dirty="0"/>
              <a:t>.</a:t>
            </a:r>
          </a:p>
          <a:p>
            <a:r>
              <a:rPr lang="en-GB" b="1" dirty="0" err="1"/>
              <a:t>Gıda</a:t>
            </a:r>
            <a:r>
              <a:rPr lang="en-GB" b="1" dirty="0"/>
              <a:t> </a:t>
            </a:r>
            <a:r>
              <a:rPr lang="en-GB" b="1" dirty="0" err="1"/>
              <a:t>atık</a:t>
            </a:r>
            <a:r>
              <a:rPr lang="en-GB" b="1" dirty="0"/>
              <a:t> </a:t>
            </a:r>
            <a:r>
              <a:rPr lang="en-GB" b="1" dirty="0" err="1"/>
              <a:t>miktarlarının</a:t>
            </a:r>
            <a:r>
              <a:rPr lang="en-GB" b="1" dirty="0"/>
              <a:t> </a:t>
            </a:r>
            <a:r>
              <a:rPr lang="en-GB" b="1" dirty="0" err="1"/>
              <a:t>daha</a:t>
            </a:r>
            <a:r>
              <a:rPr lang="en-GB" b="1" dirty="0"/>
              <a:t>  </a:t>
            </a:r>
            <a:r>
              <a:rPr lang="en-GB" b="1" dirty="0" err="1"/>
              <a:t>dikkatli</a:t>
            </a:r>
            <a:r>
              <a:rPr lang="en-GB" b="1" dirty="0"/>
              <a:t> </a:t>
            </a:r>
            <a:r>
              <a:rPr lang="en-GB" b="1" dirty="0" err="1"/>
              <a:t>ayrıştırılması</a:t>
            </a:r>
            <a:r>
              <a:rPr lang="en-GB" b="1" dirty="0"/>
              <a:t> </a:t>
            </a:r>
            <a:r>
              <a:rPr lang="en-GB" b="1" dirty="0" err="1"/>
              <a:t>ve</a:t>
            </a:r>
            <a:r>
              <a:rPr lang="en-GB" b="1" dirty="0"/>
              <a:t> </a:t>
            </a:r>
            <a:r>
              <a:rPr lang="en-GB" b="1" dirty="0" err="1"/>
              <a:t>hayvan</a:t>
            </a:r>
            <a:r>
              <a:rPr lang="en-GB" b="1" dirty="0"/>
              <a:t> </a:t>
            </a:r>
            <a:r>
              <a:rPr lang="en-GB" b="1" dirty="0" err="1"/>
              <a:t>barınaklarına</a:t>
            </a:r>
            <a:r>
              <a:rPr lang="en-GB" b="1" dirty="0"/>
              <a:t> </a:t>
            </a:r>
            <a:r>
              <a:rPr lang="en-GB" b="1" dirty="0" err="1"/>
              <a:t>teslim</a:t>
            </a:r>
            <a:r>
              <a:rPr lang="en-GB" b="1" dirty="0"/>
              <a:t> </a:t>
            </a:r>
            <a:r>
              <a:rPr lang="en-GB" b="1" dirty="0" err="1"/>
              <a:t>edilmesi</a:t>
            </a:r>
            <a:endParaRPr lang="en-GB" b="1" dirty="0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6235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161</Words>
  <Application>Microsoft Office PowerPoint</Application>
  <PresentationFormat>Geniş ekran</PresentationFormat>
  <Paragraphs>21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Wisp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SIFIR ATIK BELGEMİZ </vt:lpstr>
      <vt:lpstr>PowerPoint Sunusu</vt:lpstr>
      <vt:lpstr>PowerPoint Sunusu</vt:lpstr>
      <vt:lpstr>PowerPoint Sunusu</vt:lpstr>
      <vt:lpstr>PowerPoint Sunusu</vt:lpstr>
      <vt:lpstr>İstihdam; </vt:lpstr>
      <vt:lpstr>PowerPoint Sunusu</vt:lpstr>
      <vt:lpstr>PowerPoint Sunusu</vt:lpstr>
      <vt:lpstr>Hedeflerimiz;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Karatas</dc:creator>
  <cp:lastModifiedBy>Gökhan Sapan</cp:lastModifiedBy>
  <cp:revision>87</cp:revision>
  <dcterms:created xsi:type="dcterms:W3CDTF">2023-04-06T13:28:58Z</dcterms:created>
  <dcterms:modified xsi:type="dcterms:W3CDTF">2025-07-21T11:26:24Z</dcterms:modified>
</cp:coreProperties>
</file>